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2527-BF4F-409D-AC3B-ED24B67015D1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A9D71-7441-492C-8A81-7DF47C91C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मात्रा</a:t>
            </a:r>
            <a:r>
              <a:rPr lang="en-US" dirty="0" smtClean="0"/>
              <a:t> अ </a:t>
            </a:r>
            <a:r>
              <a:rPr lang="en-US" dirty="0" err="1" smtClean="0"/>
              <a:t>से</a:t>
            </a:r>
            <a:r>
              <a:rPr lang="en-US" dirty="0" smtClean="0"/>
              <a:t> अ: </a:t>
            </a:r>
            <a:r>
              <a:rPr lang="en-US" dirty="0" err="1" smtClean="0"/>
              <a:t>तक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Words with Pictures </a:t>
            </a:r>
          </a:p>
          <a:p>
            <a:r>
              <a:rPr lang="en-US" dirty="0" smtClean="0"/>
              <a:t>ए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ए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ए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Apple </a:t>
            </a:r>
            <a:r>
              <a:rPr lang="en-US" dirty="0" err="1" smtClean="0"/>
              <a:t>सेब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Banana </a:t>
            </a:r>
            <a:r>
              <a:rPr lang="en-US" dirty="0" err="1" smtClean="0"/>
              <a:t>केला</a:t>
            </a:r>
            <a:endParaRPr lang="en-US" dirty="0"/>
          </a:p>
        </p:txBody>
      </p:sp>
      <p:pic>
        <p:nvPicPr>
          <p:cNvPr id="7" name="Content Placeholder 6" descr="Apple at Rs 20/kilogram | Apple | ID: 19835557748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27368"/>
            <a:ext cx="4040188" cy="304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Banana nutrition facts &amp;amp; health benefits | Live Science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438400"/>
            <a:ext cx="40417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ए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ए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err="1" smtClean="0"/>
              <a:t>पेड़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r>
              <a:rPr lang="en-US" dirty="0" err="1" smtClean="0"/>
              <a:t>मेज़</a:t>
            </a:r>
            <a:endParaRPr lang="en-US" dirty="0"/>
          </a:p>
        </p:txBody>
      </p:sp>
      <p:pic>
        <p:nvPicPr>
          <p:cNvPr id="7" name="Content Placeholder 6" descr="Single Big Oak Tree In Meadow Stock Photo - Download Image Now - iStock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19400"/>
            <a:ext cx="408809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Table Cartoon Images, Stock Photos &amp;amp; Vectors | Shutterstock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41900" y="2817018"/>
            <a:ext cx="3248025" cy="320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ए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ए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Lion </a:t>
            </a:r>
            <a:r>
              <a:rPr lang="en-US" dirty="0" err="1" smtClean="0"/>
              <a:t>शेर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Train </a:t>
            </a:r>
            <a:r>
              <a:rPr lang="en-US" dirty="0" err="1" smtClean="0"/>
              <a:t>रेल</a:t>
            </a:r>
            <a:endParaRPr lang="en-US" dirty="0"/>
          </a:p>
        </p:txBody>
      </p:sp>
      <p:pic>
        <p:nvPicPr>
          <p:cNvPr id="7" name="Content Placeholder 6" descr="National Geographic: Investing in a Better Future for Lions | by Gary Knell  | Medium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38400"/>
            <a:ext cx="404018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TRAIN making a U-Turn ? ( Illusion at 2:37 ) Indian Railways - YouTube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438400"/>
            <a:ext cx="3736975" cy="364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ए </a:t>
            </a:r>
            <a:r>
              <a:rPr lang="en-US" dirty="0" err="1" smtClean="0"/>
              <a:t>की</a:t>
            </a:r>
            <a:r>
              <a:rPr lang="en-US" dirty="0" smtClean="0"/>
              <a:t> </a:t>
            </a:r>
            <a:r>
              <a:rPr lang="en-US" dirty="0" err="1" smtClean="0"/>
              <a:t>मात्रा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ए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Box </a:t>
            </a:r>
            <a:r>
              <a:rPr lang="en-US" dirty="0" err="1" smtClean="0"/>
              <a:t>पेटी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Wolf  </a:t>
            </a:r>
            <a:r>
              <a:rPr lang="en-US" dirty="0" err="1" smtClean="0"/>
              <a:t>भेडिया</a:t>
            </a:r>
            <a:endParaRPr lang="en-US" dirty="0"/>
          </a:p>
        </p:txBody>
      </p:sp>
      <p:pic>
        <p:nvPicPr>
          <p:cNvPr id="7" name="Content Placeholder 6" descr="Single Wall 3 Ply Cartoon Box, 5 - 10 Kg, Rs 9 /piece Uday Packing  Industries | ID: 15508964291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1650" y="2895599"/>
            <a:ext cx="3951288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Gray wolves win in historic Colorado election - The Verge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0268" y="3200399"/>
            <a:ext cx="3951288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मात्रा अ से अ: तक</vt:lpstr>
      <vt:lpstr> ए की मात्रा ए ki Matra words</vt:lpstr>
      <vt:lpstr>ए की मात्रा ए ki Matra words</vt:lpstr>
      <vt:lpstr>ए की मात्रा ए ki Matra words</vt:lpstr>
      <vt:lpstr>ए की मात्रा ए ki Matra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6</cp:revision>
  <dcterms:created xsi:type="dcterms:W3CDTF">2021-10-19T13:26:51Z</dcterms:created>
  <dcterms:modified xsi:type="dcterms:W3CDTF">2023-01-19T16:58:27Z</dcterms:modified>
</cp:coreProperties>
</file>